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4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34" r:id="rId13"/>
    <p:sldId id="2702" r:id="rId14"/>
    <p:sldId id="2659" r:id="rId15"/>
    <p:sldId id="2669" r:id="rId16"/>
    <p:sldId id="2703" r:id="rId17"/>
    <p:sldId id="2802" r:id="rId18"/>
    <p:sldId id="2672" r:id="rId19"/>
    <p:sldId id="2673" r:id="rId20"/>
    <p:sldId id="2670" r:id="rId21"/>
    <p:sldId id="2647" r:id="rId22"/>
    <p:sldId id="2656" r:id="rId23"/>
    <p:sldId id="2700" r:id="rId24"/>
    <p:sldId id="2655" r:id="rId25"/>
    <p:sldId id="2657" r:id="rId26"/>
    <p:sldId id="2658" r:id="rId27"/>
    <p:sldId id="2660" r:id="rId28"/>
    <p:sldId id="2661" r:id="rId29"/>
    <p:sldId id="2650" r:id="rId30"/>
    <p:sldId id="2654" r:id="rId31"/>
    <p:sldId id="2648" r:id="rId32"/>
    <p:sldId id="2653" r:id="rId33"/>
    <p:sldId id="2651" r:id="rId34"/>
    <p:sldId id="2652" r:id="rId35"/>
    <p:sldId id="2695" r:id="rId36"/>
    <p:sldId id="2705" r:id="rId37"/>
    <p:sldId id="2698" r:id="rId38"/>
    <p:sldId id="2696" r:id="rId39"/>
    <p:sldId id="2712" r:id="rId40"/>
    <p:sldId id="2714" r:id="rId41"/>
    <p:sldId id="2715" r:id="rId42"/>
    <p:sldId id="2716" r:id="rId43"/>
    <p:sldId id="2713" r:id="rId44"/>
    <p:sldId id="2722" r:id="rId45"/>
    <p:sldId id="2724" r:id="rId46"/>
    <p:sldId id="2777" r:id="rId47"/>
    <p:sldId id="2778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732" r:id="rId140"/>
    <p:sldId id="2664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621" r:id="rId170"/>
    <p:sldId id="2793" r:id="rId171"/>
    <p:sldId id="2612" r:id="rId172"/>
    <p:sldId id="2623" r:id="rId173"/>
    <p:sldId id="2598" r:id="rId174"/>
    <p:sldId id="2594" r:id="rId175"/>
    <p:sldId id="2591" r:id="rId176"/>
    <p:sldId id="2589" r:id="rId177"/>
    <p:sldId id="2613" r:id="rId178"/>
    <p:sldId id="2614" r:id="rId179"/>
    <p:sldId id="2615" r:id="rId180"/>
    <p:sldId id="2616" r:id="rId181"/>
    <p:sldId id="2617" r:id="rId182"/>
    <p:sldId id="2618" r:id="rId183"/>
    <p:sldId id="2595" r:id="rId184"/>
    <p:sldId id="2593" r:id="rId185"/>
    <p:sldId id="2797" r:id="rId186"/>
    <p:sldId id="2798" r:id="rId187"/>
    <p:sldId id="2809" r:id="rId188"/>
    <p:sldId id="2769" r:id="rId189"/>
    <p:sldId id="2590" r:id="rId190"/>
    <p:sldId id="2799" r:id="rId191"/>
    <p:sldId id="2804" r:id="rId192"/>
    <p:sldId id="2803" r:id="rId193"/>
    <p:sldId id="2807" r:id="rId194"/>
    <p:sldId id="2806" r:id="rId195"/>
    <p:sldId id="2796" r:id="rId196"/>
    <p:sldId id="2808" r:id="rId197"/>
    <p:sldId id="2805" r:id="rId198"/>
    <p:sldId id="2800" r:id="rId199"/>
    <p:sldId id="2801" r:id="rId200"/>
    <p:sldId id="2604" r:id="rId201"/>
    <p:sldId id="2605" r:id="rId202"/>
    <p:sldId id="2600" r:id="rId203"/>
    <p:sldId id="2596" r:id="rId204"/>
    <p:sldId id="2849" r:id="rId205"/>
    <p:sldId id="2852" r:id="rId206"/>
    <p:sldId id="2851" r:id="rId207"/>
    <p:sldId id="2620" r:id="rId208"/>
    <p:sldId id="2850" r:id="rId209"/>
    <p:sldId id="2845" r:id="rId210"/>
    <p:sldId id="2848" r:id="rId211"/>
    <p:sldId id="2847" r:id="rId212"/>
    <p:sldId id="2846" r:id="rId213"/>
    <p:sldId id="2841" r:id="rId214"/>
    <p:sldId id="2844" r:id="rId215"/>
    <p:sldId id="2606" r:id="rId216"/>
    <p:sldId id="2607" r:id="rId217"/>
    <p:sldId id="2624" r:id="rId218"/>
    <p:sldId id="2625" r:id="rId219"/>
    <p:sldId id="2601" r:id="rId220"/>
    <p:sldId id="2602" r:id="rId221"/>
    <p:sldId id="2603" r:id="rId222"/>
    <p:sldId id="2580" r:id="rId223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112" d="100"/>
          <a:sy n="112" d="100"/>
        </p:scale>
        <p:origin x="416" y="19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835107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86377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124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5608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90598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189272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6701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81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gif"/><Relationship Id="rId4" Type="http://schemas.openxmlformats.org/officeDocument/2006/relationships/image" Target="../media/image12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1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gif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2023.08.15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505704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5102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Environment Model (</a:t>
                </a:r>
                <a:r>
                  <a:rPr lang="ko-KR" altLang="en-US" sz="1600">
                    <a:latin typeface="+mn-ea"/>
                  </a:rPr>
                  <a:t>환경 모델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State (</a:t>
                </a:r>
                <a:r>
                  <a:rPr lang="ko-KR" altLang="en-US" sz="1600">
                    <a:latin typeface="+mn-ea"/>
                  </a:rPr>
                  <a:t>상태</a:t>
                </a:r>
                <a:r>
                  <a:rPr lang="en-US" altLang="ko-KR" sz="1600">
                    <a:latin typeface="+mn-ea"/>
                  </a:rPr>
                  <a:t>)				: S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r>
                  <a:rPr lang="en-US" altLang="ko-KR" sz="1600">
                    <a:latin typeface="+mn-ea"/>
                  </a:rPr>
                  <a:t>Action (</a:t>
                </a:r>
                <a:r>
                  <a:rPr lang="ko-KR" altLang="en-US" sz="1600">
                    <a:latin typeface="+mn-ea"/>
                  </a:rPr>
                  <a:t>행동</a:t>
                </a:r>
                <a:r>
                  <a:rPr lang="en-US" altLang="ko-KR" sz="1600">
                    <a:latin typeface="+mn-ea"/>
                  </a:rPr>
                  <a:t>)				: A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r>
                  <a:rPr lang="en-US" altLang="ko-KR" sz="1600">
                    <a:latin typeface="+mn-ea"/>
                  </a:rPr>
                  <a:t>Reward (</a:t>
                </a:r>
                <a:r>
                  <a:rPr lang="ko-KR" altLang="en-US" sz="1600">
                    <a:latin typeface="+mn-ea"/>
                  </a:rPr>
                  <a:t>보상</a:t>
                </a:r>
                <a:r>
                  <a:rPr lang="en-US" altLang="ko-KR" sz="1600">
                    <a:latin typeface="+mn-ea"/>
                  </a:rPr>
                  <a:t>)				: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R(S</a:t>
                </a:r>
                <a:r>
                  <a:rPr lang="en-US" altLang="ko-KR" sz="1600" baseline="-25000">
                    <a:latin typeface="+mn-ea"/>
                  </a:rPr>
                  <a:t>t-1</a:t>
                </a:r>
                <a:r>
                  <a:rPr lang="en-US" altLang="ko-KR" sz="1600">
                    <a:latin typeface="+mn-ea"/>
                  </a:rPr>
                  <a:t>, A</a:t>
                </a:r>
                <a:r>
                  <a:rPr lang="en-US" altLang="ko-KR" sz="1600" baseline="-25000">
                    <a:latin typeface="+mn-ea"/>
                  </a:rPr>
                  <a:t>t</a:t>
                </a:r>
                <a:r>
                  <a:rPr lang="en-US" altLang="ko-KR" sz="1600">
                    <a:latin typeface="+mn-ea"/>
                  </a:rPr>
                  <a:t>, S</a:t>
                </a:r>
                <a:r>
                  <a:rPr lang="en-US" altLang="ko-KR" sz="1600" baseline="-25000">
                    <a:latin typeface="+mn-ea"/>
                  </a:rPr>
                  <a:t>t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5102935"/>
              </a:xfrm>
              <a:prstGeom prst="rect">
                <a:avLst/>
              </a:prstGeom>
              <a:blipFill>
                <a:blip r:embed="rId3"/>
                <a:stretch>
                  <a:fillRect l="-540" t="-49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2BF242-3BD2-97EC-66B9-C54BAFC81D82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8D856F-6AE9-10C0-6218-7353EBB5D0BF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A7C84-2C5C-6E20-EDEC-E5FF56E0EBC9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B0F523-7B4D-24EB-5795-1019A2E73C92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BED0E7-3270-4ED0-FBCB-B06CE37808F7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62AAE8-7D34-8665-E325-20F4EE433028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FF07FD-1D75-9C6F-EC43-36DEC43E7622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336DF-0744-22E2-578C-25B27F78DD66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42A40-6CD1-936A-17A0-6172DD740E6B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53BA9-AAEF-B98F-BF85-4246CDE1B0A9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89104B-7EC6-DDE0-590E-8749C1E6F36E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010B5C-963F-D4E5-D228-4CC5E9CB8F47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0A4FA5-9748-F20C-8DCE-92EC641665BD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B486D7-CC93-AA85-3263-88F9281441B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AD2FAD4-6DF4-85FE-09D0-58C52A7C8F6F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85D9B4-4353-994F-CB63-31640DE141C2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77BEBD-38B8-F5A1-9C98-23BC57ECB553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CE7A0-BA7A-ECDB-B4B2-020C4182FBEC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3669CE-9BB1-F29B-7572-5B65B158397A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786412-BA87-9CF4-72B0-CD95DED89540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45C739-A493-5AA5-C207-E5E4E765E2E6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D8AC9B7-15AB-66AA-4BB3-F3FD895BF324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D533E57-AD31-9259-FA9B-EBC76A3CB47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1A46FD-8AD0-0451-C2BF-74DEA966CB2B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7522D20-36DD-7564-DD16-B164E3F321E1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81A339-C6D1-DE05-C715-BED870418CFA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D3305-956B-541F-D04C-AB0ED2D80A0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D3305-956B-541F-D04C-AB0ED2D8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64A7E3FD-E240-E291-E96C-0242E7B43D28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CC5C29-99C4-33F9-0D7B-730E8B6A44C4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A80284-772C-A75D-1709-CDE015D7890B}"/>
              </a:ext>
            </a:extLst>
          </p:cNvPr>
          <p:cNvSpPr/>
          <p:nvPr/>
        </p:nvSpPr>
        <p:spPr>
          <a:xfrm>
            <a:off x="4163766" y="1844824"/>
            <a:ext cx="90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44C8F6-3DDA-92DD-46A3-D4FD8B4C53DE}"/>
              </a:ext>
            </a:extLst>
          </p:cNvPr>
          <p:cNvSpPr/>
          <p:nvPr/>
        </p:nvSpPr>
        <p:spPr>
          <a:xfrm>
            <a:off x="2288704" y="1844824"/>
            <a:ext cx="90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BA06D5C-4E5D-FC7B-AB3E-BAB10CE296D6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다이아몬드 82">
            <a:extLst>
              <a:ext uri="{FF2B5EF4-FFF2-40B4-BE49-F238E27FC236}">
                <a16:creationId xmlns:a16="http://schemas.microsoft.com/office/drawing/2014/main" id="{268BE64B-7C16-244A-654E-94AF451CA88F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D704F176-BD55-CB9D-940F-E84817A9E23A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90A155AC-68E5-E5DA-7C03-2DFD5BADE688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5" name="연결선: 꺾임 105">
            <a:extLst>
              <a:ext uri="{FF2B5EF4-FFF2-40B4-BE49-F238E27FC236}">
                <a16:creationId xmlns:a16="http://schemas.microsoft.com/office/drawing/2014/main" id="{0906A00E-4C4F-8A68-0A36-9807861C9A68}"/>
              </a:ext>
            </a:extLst>
          </p:cNvPr>
          <p:cNvCxnSpPr>
            <a:cxnSpLocks/>
            <a:stCxn id="83" idx="2"/>
            <a:endCxn id="14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105">
            <a:extLst>
              <a:ext uri="{FF2B5EF4-FFF2-40B4-BE49-F238E27FC236}">
                <a16:creationId xmlns:a16="http://schemas.microsoft.com/office/drawing/2014/main" id="{DB47B24A-7AC5-3948-D11E-740BB7C8FF50}"/>
              </a:ext>
            </a:extLst>
          </p:cNvPr>
          <p:cNvCxnSpPr>
            <a:cxnSpLocks/>
            <a:stCxn id="85" idx="2"/>
            <a:endCxn id="28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78207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2BF242-3BD2-97EC-66B9-C54BAFC81D82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8D856F-6AE9-10C0-6218-7353EBB5D0BF}"/>
              </a:ext>
            </a:extLst>
          </p:cNvPr>
          <p:cNvSpPr/>
          <p:nvPr/>
        </p:nvSpPr>
        <p:spPr>
          <a:xfrm>
            <a:off x="3873000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A7C84-2C5C-6E20-EDEC-E5FF56E0EBC9}"/>
              </a:ext>
            </a:extLst>
          </p:cNvPr>
          <p:cNvSpPr/>
          <p:nvPr/>
        </p:nvSpPr>
        <p:spPr>
          <a:xfrm>
            <a:off x="2108744" y="1412874"/>
            <a:ext cx="1080000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B0F523-7B4D-24EB-5795-1019A2E73C92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BED0E7-3270-4ED0-FBCB-B06CE37808F7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62AAE8-7D34-8665-E325-20F4EE433028}"/>
              </a:ext>
            </a:extLst>
          </p:cNvPr>
          <p:cNvCxnSpPr/>
          <p:nvPr/>
        </p:nvCxnSpPr>
        <p:spPr>
          <a:xfrm>
            <a:off x="328074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FF07FD-1D75-9C6F-EC43-36DEC43E7622}"/>
              </a:ext>
            </a:extLst>
          </p:cNvPr>
          <p:cNvCxnSpPr/>
          <p:nvPr/>
        </p:nvCxnSpPr>
        <p:spPr>
          <a:xfrm>
            <a:off x="328074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336DF-0744-22E2-578C-25B27F78DD66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42A40-6CD1-936A-17A0-6172DD740E6B}"/>
              </a:ext>
            </a:extLst>
          </p:cNvPr>
          <p:cNvSpPr txBox="1"/>
          <p:nvPr/>
        </p:nvSpPr>
        <p:spPr>
          <a:xfrm>
            <a:off x="3873000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-25000">
                <a:solidFill>
                  <a:schemeClr val="bg1"/>
                </a:solidFill>
                <a:latin typeface="+mn-ea"/>
              </a:rPr>
              <a:t>n-1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53BA9-AAEF-B98F-BF85-4246CDE1B0A9}"/>
              </a:ext>
            </a:extLst>
          </p:cNvPr>
          <p:cNvSpPr txBox="1"/>
          <p:nvPr/>
        </p:nvSpPr>
        <p:spPr>
          <a:xfrm>
            <a:off x="2108744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Hidden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layers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89104B-7EC6-DDE0-590E-8749C1E6F36E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010B5C-963F-D4E5-D228-4CC5E9CB8F47}"/>
              </a:ext>
            </a:extLst>
          </p:cNvPr>
          <p:cNvSpPr/>
          <p:nvPr/>
        </p:nvSpPr>
        <p:spPr>
          <a:xfrm>
            <a:off x="3873000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0A4FA5-9748-F20C-8DCE-92EC641665BD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B486D7-CC93-AA85-3263-88F9281441B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AD2FAD4-6DF4-85FE-09D0-58C52A7C8F6F}"/>
              </a:ext>
            </a:extLst>
          </p:cNvPr>
          <p:cNvCxnSpPr/>
          <p:nvPr/>
        </p:nvCxnSpPr>
        <p:spPr>
          <a:xfrm>
            <a:off x="328074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85D9B4-4353-994F-CB63-31640DE141C2}"/>
              </a:ext>
            </a:extLst>
          </p:cNvPr>
          <p:cNvCxnSpPr/>
          <p:nvPr/>
        </p:nvCxnSpPr>
        <p:spPr>
          <a:xfrm>
            <a:off x="328074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77BEBD-38B8-F5A1-9C98-23BC57ECB553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CE7A0-BA7A-ECDB-B4B2-020C4182FBEC}"/>
              </a:ext>
            </a:extLst>
          </p:cNvPr>
          <p:cNvSpPr txBox="1"/>
          <p:nvPr/>
        </p:nvSpPr>
        <p:spPr>
          <a:xfrm>
            <a:off x="3873000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-25000">
                <a:solidFill>
                  <a:schemeClr val="bg1"/>
                </a:solidFill>
                <a:latin typeface="+mn-ea"/>
              </a:rPr>
              <a:t>n+1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3669CE-9BB1-F29B-7572-5B65B158397A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786412-BA87-9CF4-72B0-CD95DED89540}"/>
              </a:ext>
            </a:extLst>
          </p:cNvPr>
          <p:cNvSpPr/>
          <p:nvPr/>
        </p:nvSpPr>
        <p:spPr>
          <a:xfrm>
            <a:off x="3873000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45C739-A493-5AA5-C207-E5E4E765E2E6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D8AC9B7-15AB-66AA-4BB3-F3FD895BF324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D533E57-AD31-9259-FA9B-EBC76A3CB477}"/>
              </a:ext>
            </a:extLst>
          </p:cNvPr>
          <p:cNvCxnSpPr/>
          <p:nvPr/>
        </p:nvCxnSpPr>
        <p:spPr>
          <a:xfrm>
            <a:off x="328074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1A46FD-8AD0-0451-C2BF-74DEA966CB2B}"/>
              </a:ext>
            </a:extLst>
          </p:cNvPr>
          <p:cNvCxnSpPr/>
          <p:nvPr/>
        </p:nvCxnSpPr>
        <p:spPr>
          <a:xfrm>
            <a:off x="328074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7522D20-36DD-7564-DD16-B164E3F321E1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81A339-C6D1-DE05-C715-BED870418CFA}"/>
              </a:ext>
            </a:extLst>
          </p:cNvPr>
          <p:cNvSpPr txBox="1"/>
          <p:nvPr/>
        </p:nvSpPr>
        <p:spPr>
          <a:xfrm>
            <a:off x="3873000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-25000">
                <a:solidFill>
                  <a:schemeClr val="bg1"/>
                </a:solidFill>
                <a:latin typeface="+mn-ea"/>
              </a:rPr>
              <a:t>n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cxnSp>
        <p:nvCxnSpPr>
          <p:cNvPr id="45" name="연결선: 꺾임 105">
            <a:extLst>
              <a:ext uri="{FF2B5EF4-FFF2-40B4-BE49-F238E27FC236}">
                <a16:creationId xmlns:a16="http://schemas.microsoft.com/office/drawing/2014/main" id="{0906A00E-4C4F-8A68-0A36-9807861C9A68}"/>
              </a:ext>
            </a:extLst>
          </p:cNvPr>
          <p:cNvCxnSpPr>
            <a:cxnSpLocks/>
            <a:stCxn id="83" idx="2"/>
            <a:endCxn id="14" idx="1"/>
          </p:cNvCxnSpPr>
          <p:nvPr/>
        </p:nvCxnSpPr>
        <p:spPr>
          <a:xfrm rot="5400000">
            <a:off x="894922" y="4210694"/>
            <a:ext cx="1206522" cy="2307390"/>
          </a:xfrm>
          <a:prstGeom prst="bentConnector4">
            <a:avLst>
              <a:gd name="adj1" fmla="val 23892"/>
              <a:gd name="adj2" fmla="val 1099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105">
            <a:extLst>
              <a:ext uri="{FF2B5EF4-FFF2-40B4-BE49-F238E27FC236}">
                <a16:creationId xmlns:a16="http://schemas.microsoft.com/office/drawing/2014/main" id="{DB47B24A-7AC5-3948-D11E-740BB7C8FF50}"/>
              </a:ext>
            </a:extLst>
          </p:cNvPr>
          <p:cNvCxnSpPr>
            <a:cxnSpLocks/>
            <a:stCxn id="85" idx="2"/>
            <a:endCxn id="28" idx="1"/>
          </p:cNvCxnSpPr>
          <p:nvPr/>
        </p:nvCxnSpPr>
        <p:spPr>
          <a:xfrm rot="5400000">
            <a:off x="832000" y="2185384"/>
            <a:ext cx="1332367" cy="2307390"/>
          </a:xfrm>
          <a:prstGeom prst="bentConnector4">
            <a:avLst>
              <a:gd name="adj1" fmla="val 26358"/>
              <a:gd name="adj2" fmla="val 1099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D3305-956B-541F-D04C-AB0ED2D80A0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BD3305-956B-541F-D04C-AB0ED2D80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64A7E3FD-E240-E291-E96C-0242E7B43D28}"/>
              </a:ext>
            </a:extLst>
          </p:cNvPr>
          <p:cNvSpPr txBox="1"/>
          <p:nvPr/>
        </p:nvSpPr>
        <p:spPr>
          <a:xfrm>
            <a:off x="2108744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-25000">
                <a:solidFill>
                  <a:srgbClr val="0070C0"/>
                </a:solidFill>
                <a:latin typeface="+mn-ea"/>
              </a:rPr>
              <a:t>n-1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CCC5C29-99C4-33F9-0D7B-730E8B6A44C4}"/>
              </a:ext>
            </a:extLst>
          </p:cNvPr>
          <p:cNvSpPr txBox="1"/>
          <p:nvPr/>
        </p:nvSpPr>
        <p:spPr>
          <a:xfrm>
            <a:off x="2106844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-25000">
                <a:solidFill>
                  <a:srgbClr val="0070C0"/>
                </a:solidFill>
                <a:latin typeface="+mn-ea"/>
              </a:rPr>
              <a:t>n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0BA06D5C-4E5D-FC7B-AB3E-BAB10CE296D6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 flipH="1">
            <a:off x="2646844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다이아몬드 82">
            <a:extLst>
              <a:ext uri="{FF2B5EF4-FFF2-40B4-BE49-F238E27FC236}">
                <a16:creationId xmlns:a16="http://schemas.microsoft.com/office/drawing/2014/main" id="{268BE64B-7C16-244A-654E-94AF451CA88F}"/>
              </a:ext>
            </a:extLst>
          </p:cNvPr>
          <p:cNvSpPr>
            <a:spLocks noChangeAspect="1"/>
          </p:cNvSpPr>
          <p:nvPr/>
        </p:nvSpPr>
        <p:spPr>
          <a:xfrm>
            <a:off x="2561878" y="4581128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D704F176-BD55-CB9D-940F-E84817A9E23A}"/>
              </a:ext>
            </a:extLst>
          </p:cNvPr>
          <p:cNvSpPr>
            <a:spLocks noChangeAspect="1"/>
          </p:cNvSpPr>
          <p:nvPr/>
        </p:nvSpPr>
        <p:spPr>
          <a:xfrm>
            <a:off x="2561878" y="634534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90A155AC-68E5-E5DA-7C03-2DFD5BADE688}"/>
              </a:ext>
            </a:extLst>
          </p:cNvPr>
          <p:cNvSpPr>
            <a:spLocks noChangeAspect="1"/>
          </p:cNvSpPr>
          <p:nvPr/>
        </p:nvSpPr>
        <p:spPr>
          <a:xfrm>
            <a:off x="2561878" y="2492896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55659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2BF242-3BD2-97EC-66B9-C54BAFC81D82}"/>
              </a:ext>
            </a:extLst>
          </p:cNvPr>
          <p:cNvSpPr/>
          <p:nvPr/>
        </p:nvSpPr>
        <p:spPr>
          <a:xfrm>
            <a:off x="21446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8D856F-6AE9-10C0-6218-7353EBB5D0BF}"/>
              </a:ext>
            </a:extLst>
          </p:cNvPr>
          <p:cNvSpPr/>
          <p:nvPr/>
        </p:nvSpPr>
        <p:spPr>
          <a:xfrm>
            <a:off x="5673200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A7C84-2C5C-6E20-EDEC-E5FF56E0EBC9}"/>
              </a:ext>
            </a:extLst>
          </p:cNvPr>
          <p:cNvSpPr/>
          <p:nvPr/>
        </p:nvSpPr>
        <p:spPr>
          <a:xfrm>
            <a:off x="3908944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B0F523-7B4D-24EB-5795-1019A2E73C92}"/>
              </a:ext>
            </a:extLst>
          </p:cNvPr>
          <p:cNvCxnSpPr/>
          <p:nvPr/>
        </p:nvCxnSpPr>
        <p:spPr>
          <a:xfrm>
            <a:off x="32968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BED0E7-3270-4ED0-FBCB-B06CE37808F7}"/>
              </a:ext>
            </a:extLst>
          </p:cNvPr>
          <p:cNvCxnSpPr/>
          <p:nvPr/>
        </p:nvCxnSpPr>
        <p:spPr>
          <a:xfrm>
            <a:off x="32968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62AAE8-7D34-8665-E325-20F4EE433028}"/>
              </a:ext>
            </a:extLst>
          </p:cNvPr>
          <p:cNvCxnSpPr/>
          <p:nvPr/>
        </p:nvCxnSpPr>
        <p:spPr>
          <a:xfrm>
            <a:off x="508094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FF07FD-1D75-9C6F-EC43-36DEC43E7622}"/>
              </a:ext>
            </a:extLst>
          </p:cNvPr>
          <p:cNvCxnSpPr/>
          <p:nvPr/>
        </p:nvCxnSpPr>
        <p:spPr>
          <a:xfrm>
            <a:off x="508094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336DF-0744-22E2-578C-25B27F78DD66}"/>
              </a:ext>
            </a:extLst>
          </p:cNvPr>
          <p:cNvSpPr txBox="1"/>
          <p:nvPr/>
        </p:nvSpPr>
        <p:spPr>
          <a:xfrm>
            <a:off x="21446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42A40-6CD1-936A-17A0-6172DD740E6B}"/>
              </a:ext>
            </a:extLst>
          </p:cNvPr>
          <p:cNvSpPr txBox="1"/>
          <p:nvPr/>
        </p:nvSpPr>
        <p:spPr>
          <a:xfrm>
            <a:off x="5673200" y="1423202"/>
            <a:ext cx="10800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-25000">
                <a:solidFill>
                  <a:schemeClr val="bg1"/>
                </a:solidFill>
                <a:latin typeface="+mn-ea"/>
              </a:rPr>
              <a:t>n-1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State (S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53BA9-AAEF-B98F-BF85-4246CDE1B0A9}"/>
              </a:ext>
            </a:extLst>
          </p:cNvPr>
          <p:cNvSpPr txBox="1"/>
          <p:nvPr/>
        </p:nvSpPr>
        <p:spPr>
          <a:xfrm>
            <a:off x="3908944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Hidden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layers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89104B-7EC6-DDE0-590E-8749C1E6F36E}"/>
              </a:ext>
            </a:extLst>
          </p:cNvPr>
          <p:cNvSpPr/>
          <p:nvPr/>
        </p:nvSpPr>
        <p:spPr>
          <a:xfrm>
            <a:off x="21446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010B5C-963F-D4E5-D228-4CC5E9CB8F47}"/>
              </a:ext>
            </a:extLst>
          </p:cNvPr>
          <p:cNvSpPr/>
          <p:nvPr/>
        </p:nvSpPr>
        <p:spPr>
          <a:xfrm>
            <a:off x="5673200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CBA0B6-3C71-830F-1F53-313CCA5D2A1D}"/>
              </a:ext>
            </a:extLst>
          </p:cNvPr>
          <p:cNvSpPr/>
          <p:nvPr/>
        </p:nvSpPr>
        <p:spPr>
          <a:xfrm>
            <a:off x="3908944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0A4FA5-9748-F20C-8DCE-92EC641665BD}"/>
              </a:ext>
            </a:extLst>
          </p:cNvPr>
          <p:cNvCxnSpPr/>
          <p:nvPr/>
        </p:nvCxnSpPr>
        <p:spPr>
          <a:xfrm>
            <a:off x="32968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B486D7-CC93-AA85-3263-88F9281441BD}"/>
              </a:ext>
            </a:extLst>
          </p:cNvPr>
          <p:cNvCxnSpPr/>
          <p:nvPr/>
        </p:nvCxnSpPr>
        <p:spPr>
          <a:xfrm>
            <a:off x="32968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AD2FAD4-6DF4-85FE-09D0-58C52A7C8F6F}"/>
              </a:ext>
            </a:extLst>
          </p:cNvPr>
          <p:cNvCxnSpPr/>
          <p:nvPr/>
        </p:nvCxnSpPr>
        <p:spPr>
          <a:xfrm>
            <a:off x="508094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85D9B4-4353-994F-CB63-31640DE141C2}"/>
              </a:ext>
            </a:extLst>
          </p:cNvPr>
          <p:cNvCxnSpPr/>
          <p:nvPr/>
        </p:nvCxnSpPr>
        <p:spPr>
          <a:xfrm>
            <a:off x="508094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77BEBD-38B8-F5A1-9C98-23BC57ECB553}"/>
              </a:ext>
            </a:extLst>
          </p:cNvPr>
          <p:cNvSpPr txBox="1"/>
          <p:nvPr/>
        </p:nvSpPr>
        <p:spPr>
          <a:xfrm>
            <a:off x="21446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CE7A0-BA7A-ECDB-B4B2-020C4182FBEC}"/>
              </a:ext>
            </a:extLst>
          </p:cNvPr>
          <p:cNvSpPr txBox="1"/>
          <p:nvPr/>
        </p:nvSpPr>
        <p:spPr>
          <a:xfrm>
            <a:off x="5673200" y="5347977"/>
            <a:ext cx="10800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-25000">
                <a:solidFill>
                  <a:schemeClr val="bg1"/>
                </a:solidFill>
                <a:latin typeface="+mn-ea"/>
              </a:rPr>
              <a:t>n+1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State (S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19E6AA-AA56-27F3-896F-B3E6AF0397B2}"/>
              </a:ext>
            </a:extLst>
          </p:cNvPr>
          <p:cNvSpPr txBox="1"/>
          <p:nvPr/>
        </p:nvSpPr>
        <p:spPr>
          <a:xfrm>
            <a:off x="3908944" y="534797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Hidden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layers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3669CE-9BB1-F29B-7572-5B65B158397A}"/>
              </a:ext>
            </a:extLst>
          </p:cNvPr>
          <p:cNvSpPr/>
          <p:nvPr/>
        </p:nvSpPr>
        <p:spPr>
          <a:xfrm>
            <a:off x="21446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786412-BA87-9CF4-72B0-CD95DED89540}"/>
              </a:ext>
            </a:extLst>
          </p:cNvPr>
          <p:cNvSpPr/>
          <p:nvPr/>
        </p:nvSpPr>
        <p:spPr>
          <a:xfrm>
            <a:off x="5673200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76B18-270F-EA19-C488-5BEA51F295E1}"/>
              </a:ext>
            </a:extLst>
          </p:cNvPr>
          <p:cNvSpPr/>
          <p:nvPr/>
        </p:nvSpPr>
        <p:spPr>
          <a:xfrm>
            <a:off x="3908944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45C739-A493-5AA5-C207-E5E4E765E2E6}"/>
              </a:ext>
            </a:extLst>
          </p:cNvPr>
          <p:cNvCxnSpPr/>
          <p:nvPr/>
        </p:nvCxnSpPr>
        <p:spPr>
          <a:xfrm>
            <a:off x="32968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D8AC9B7-15AB-66AA-4BB3-F3FD895BF324}"/>
              </a:ext>
            </a:extLst>
          </p:cNvPr>
          <p:cNvCxnSpPr/>
          <p:nvPr/>
        </p:nvCxnSpPr>
        <p:spPr>
          <a:xfrm>
            <a:off x="32968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D533E57-AD31-9259-FA9B-EBC76A3CB477}"/>
              </a:ext>
            </a:extLst>
          </p:cNvPr>
          <p:cNvCxnSpPr/>
          <p:nvPr/>
        </p:nvCxnSpPr>
        <p:spPr>
          <a:xfrm>
            <a:off x="508094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1A46FD-8AD0-0451-C2BF-74DEA966CB2B}"/>
              </a:ext>
            </a:extLst>
          </p:cNvPr>
          <p:cNvCxnSpPr/>
          <p:nvPr/>
        </p:nvCxnSpPr>
        <p:spPr>
          <a:xfrm>
            <a:off x="508094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7522D20-36DD-7564-DD16-B164E3F321E1}"/>
              </a:ext>
            </a:extLst>
          </p:cNvPr>
          <p:cNvSpPr txBox="1"/>
          <p:nvPr/>
        </p:nvSpPr>
        <p:spPr>
          <a:xfrm>
            <a:off x="2144688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81A339-C6D1-DE05-C715-BED870418CFA}"/>
              </a:ext>
            </a:extLst>
          </p:cNvPr>
          <p:cNvSpPr txBox="1"/>
          <p:nvPr/>
        </p:nvSpPr>
        <p:spPr>
          <a:xfrm>
            <a:off x="5673200" y="3375263"/>
            <a:ext cx="10800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-25000">
                <a:solidFill>
                  <a:schemeClr val="bg1"/>
                </a:solidFill>
                <a:latin typeface="+mn-ea"/>
              </a:rPr>
              <a:t>n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State (S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B4652D-01F5-A341-17AD-6AEEBDE2573E}"/>
              </a:ext>
            </a:extLst>
          </p:cNvPr>
          <p:cNvSpPr txBox="1"/>
          <p:nvPr/>
        </p:nvSpPr>
        <p:spPr>
          <a:xfrm>
            <a:off x="3908944" y="3375263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Hidden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layers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5" name="연결선: 꺾임 105">
            <a:extLst>
              <a:ext uri="{FF2B5EF4-FFF2-40B4-BE49-F238E27FC236}">
                <a16:creationId xmlns:a16="http://schemas.microsoft.com/office/drawing/2014/main" id="{0906A00E-4C4F-8A68-0A36-9807861C9A68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 flipH="1">
            <a:off x="2144688" y="4005263"/>
            <a:ext cx="4608512" cy="1758213"/>
          </a:xfrm>
          <a:prstGeom prst="bentConnector5">
            <a:avLst>
              <a:gd name="adj1" fmla="val -4960"/>
              <a:gd name="adj2" fmla="val 5610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37E4812-B980-372A-3E20-7CBD360A686A}"/>
              </a:ext>
            </a:extLst>
          </p:cNvPr>
          <p:cNvCxnSpPr>
            <a:cxnSpLocks/>
          </p:cNvCxnSpPr>
          <p:nvPr/>
        </p:nvCxnSpPr>
        <p:spPr>
          <a:xfrm>
            <a:off x="4232920" y="2780928"/>
            <a:ext cx="0" cy="4679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165B147-AFA7-F140-092B-A2D94806D9FB}"/>
              </a:ext>
            </a:extLst>
          </p:cNvPr>
          <p:cNvCxnSpPr>
            <a:cxnSpLocks/>
          </p:cNvCxnSpPr>
          <p:nvPr/>
        </p:nvCxnSpPr>
        <p:spPr>
          <a:xfrm>
            <a:off x="4558683" y="2780928"/>
            <a:ext cx="0" cy="4679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4F549C-14ED-AFAF-FF3C-DD3B5D370BC0}"/>
              </a:ext>
            </a:extLst>
          </p:cNvPr>
          <p:cNvCxnSpPr>
            <a:cxnSpLocks/>
          </p:cNvCxnSpPr>
          <p:nvPr/>
        </p:nvCxnSpPr>
        <p:spPr>
          <a:xfrm>
            <a:off x="4232920" y="4761288"/>
            <a:ext cx="0" cy="4679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57ED90B-DE76-F91B-5D70-DA00D88E9DD0}"/>
              </a:ext>
            </a:extLst>
          </p:cNvPr>
          <p:cNvCxnSpPr>
            <a:cxnSpLocks/>
          </p:cNvCxnSpPr>
          <p:nvPr/>
        </p:nvCxnSpPr>
        <p:spPr>
          <a:xfrm>
            <a:off x="4558683" y="4761288"/>
            <a:ext cx="0" cy="4679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105">
            <a:extLst>
              <a:ext uri="{FF2B5EF4-FFF2-40B4-BE49-F238E27FC236}">
                <a16:creationId xmlns:a16="http://schemas.microsoft.com/office/drawing/2014/main" id="{DB47B24A-7AC5-3948-D11E-740BB7C8FF50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 flipH="1">
            <a:off x="2144688" y="2042875"/>
            <a:ext cx="4608512" cy="1747887"/>
          </a:xfrm>
          <a:prstGeom prst="bentConnector5">
            <a:avLst>
              <a:gd name="adj1" fmla="val -4960"/>
              <a:gd name="adj2" fmla="val 56136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EBD3305-956B-541F-D04C-AB0ED2D80A05}"/>
              </a:ext>
            </a:extLst>
          </p:cNvPr>
          <p:cNvSpPr txBox="1"/>
          <p:nvPr/>
        </p:nvSpPr>
        <p:spPr>
          <a:xfrm>
            <a:off x="6969125" y="1412776"/>
            <a:ext cx="2592388" cy="24622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Environment Model (</a:t>
            </a:r>
            <a:r>
              <a:rPr lang="ko-KR" altLang="en-US" sz="1400">
                <a:latin typeface="+mn-ea"/>
              </a:rPr>
              <a:t>환경 모델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State (</a:t>
            </a:r>
            <a:r>
              <a:rPr lang="ko-KR" altLang="en-US" sz="1400">
                <a:latin typeface="+mn-ea"/>
              </a:rPr>
              <a:t>상태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Action (</a:t>
            </a:r>
            <a:r>
              <a:rPr lang="ko-KR" altLang="en-US" sz="1400">
                <a:latin typeface="+mn-ea"/>
              </a:rPr>
              <a:t>행동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Reward (</a:t>
            </a:r>
            <a:r>
              <a:rPr lang="ko-KR" altLang="en-US" sz="1400">
                <a:latin typeface="+mn-ea"/>
              </a:rPr>
              <a:t>보상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RL (Reinforcement Learning,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C209543-A531-D683-CC51-3B8045C635F6}"/>
              </a:ext>
            </a:extLst>
          </p:cNvPr>
          <p:cNvSpPr/>
          <p:nvPr/>
        </p:nvSpPr>
        <p:spPr>
          <a:xfrm>
            <a:off x="344488" y="1412874"/>
            <a:ext cx="1080000" cy="5184769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F0CB9C0-C67B-A5A6-3E51-1F134F8C69DA}"/>
              </a:ext>
            </a:extLst>
          </p:cNvPr>
          <p:cNvSpPr txBox="1"/>
          <p:nvPr/>
        </p:nvSpPr>
        <p:spPr>
          <a:xfrm>
            <a:off x="34448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Environment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47AE8BB7-D749-EBC1-447D-5660C22BC1E9}"/>
              </a:ext>
            </a:extLst>
          </p:cNvPr>
          <p:cNvCxnSpPr/>
          <p:nvPr/>
        </p:nvCxnSpPr>
        <p:spPr>
          <a:xfrm>
            <a:off x="1529632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E77D7BC-5A0C-324C-6CBB-1F6E5C4317C5}"/>
              </a:ext>
            </a:extLst>
          </p:cNvPr>
          <p:cNvCxnSpPr/>
          <p:nvPr/>
        </p:nvCxnSpPr>
        <p:spPr>
          <a:xfrm>
            <a:off x="1529632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4D74795-73CE-2407-0924-BF046DDCA78B}"/>
              </a:ext>
            </a:extLst>
          </p:cNvPr>
          <p:cNvCxnSpPr/>
          <p:nvPr/>
        </p:nvCxnSpPr>
        <p:spPr>
          <a:xfrm>
            <a:off x="1529632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D5A4FB8-6BB8-76E9-8525-C18A55BBE363}"/>
              </a:ext>
            </a:extLst>
          </p:cNvPr>
          <p:cNvCxnSpPr/>
          <p:nvPr/>
        </p:nvCxnSpPr>
        <p:spPr>
          <a:xfrm>
            <a:off x="1529632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D8E0951-EF6F-80DE-4649-2708726E1570}"/>
              </a:ext>
            </a:extLst>
          </p:cNvPr>
          <p:cNvCxnSpPr/>
          <p:nvPr/>
        </p:nvCxnSpPr>
        <p:spPr>
          <a:xfrm>
            <a:off x="1529632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B4562E9-CC50-1100-7401-C0BE11744478}"/>
              </a:ext>
            </a:extLst>
          </p:cNvPr>
          <p:cNvCxnSpPr/>
          <p:nvPr/>
        </p:nvCxnSpPr>
        <p:spPr>
          <a:xfrm>
            <a:off x="1529632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43373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32BF242-3BD2-97EC-66B9-C54BAFC81D82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8D856F-6AE9-10C0-6218-7353EBB5D0BF}"/>
              </a:ext>
            </a:extLst>
          </p:cNvPr>
          <p:cNvSpPr/>
          <p:nvPr/>
        </p:nvSpPr>
        <p:spPr>
          <a:xfrm>
            <a:off x="3873000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34A7C84-2C5C-6E20-EDEC-E5FF56E0EBC9}"/>
              </a:ext>
            </a:extLst>
          </p:cNvPr>
          <p:cNvSpPr/>
          <p:nvPr/>
        </p:nvSpPr>
        <p:spPr>
          <a:xfrm>
            <a:off x="2108744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B0F523-7B4D-24EB-5795-1019A2E73C92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BED0E7-3270-4ED0-FBCB-B06CE37808F7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62AAE8-7D34-8665-E325-20F4EE433028}"/>
              </a:ext>
            </a:extLst>
          </p:cNvPr>
          <p:cNvCxnSpPr/>
          <p:nvPr/>
        </p:nvCxnSpPr>
        <p:spPr>
          <a:xfrm>
            <a:off x="328074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FF07FD-1D75-9C6F-EC43-36DEC43E7622}"/>
              </a:ext>
            </a:extLst>
          </p:cNvPr>
          <p:cNvCxnSpPr/>
          <p:nvPr/>
        </p:nvCxnSpPr>
        <p:spPr>
          <a:xfrm>
            <a:off x="328074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E336DF-0744-22E2-578C-25B27F78DD66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42A40-6CD1-936A-17A0-6172DD740E6B}"/>
              </a:ext>
            </a:extLst>
          </p:cNvPr>
          <p:cNvSpPr txBox="1"/>
          <p:nvPr/>
        </p:nvSpPr>
        <p:spPr>
          <a:xfrm>
            <a:off x="3873000" y="1423202"/>
            <a:ext cx="10800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-25000">
                <a:solidFill>
                  <a:schemeClr val="bg1"/>
                </a:solidFill>
                <a:latin typeface="+mn-ea"/>
              </a:rPr>
              <a:t>n-1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State (S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53BA9-AAEF-B98F-BF85-4246CDE1B0A9}"/>
              </a:ext>
            </a:extLst>
          </p:cNvPr>
          <p:cNvSpPr txBox="1"/>
          <p:nvPr/>
        </p:nvSpPr>
        <p:spPr>
          <a:xfrm>
            <a:off x="210874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</a:t>
            </a: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789104B-7EC6-DDE0-590E-8749C1E6F36E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010B5C-963F-D4E5-D228-4CC5E9CB8F47}"/>
              </a:ext>
            </a:extLst>
          </p:cNvPr>
          <p:cNvSpPr/>
          <p:nvPr/>
        </p:nvSpPr>
        <p:spPr>
          <a:xfrm>
            <a:off x="3873000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CBA0B6-3C71-830F-1F53-313CCA5D2A1D}"/>
              </a:ext>
            </a:extLst>
          </p:cNvPr>
          <p:cNvSpPr/>
          <p:nvPr/>
        </p:nvSpPr>
        <p:spPr>
          <a:xfrm>
            <a:off x="2108744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20A4FA5-9748-F20C-8DCE-92EC641665BD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FB486D7-CC93-AA85-3263-88F9281441B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AD2FAD4-6DF4-85FE-09D0-58C52A7C8F6F}"/>
              </a:ext>
            </a:extLst>
          </p:cNvPr>
          <p:cNvCxnSpPr/>
          <p:nvPr/>
        </p:nvCxnSpPr>
        <p:spPr>
          <a:xfrm>
            <a:off x="328074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D85D9B4-4353-994F-CB63-31640DE141C2}"/>
              </a:ext>
            </a:extLst>
          </p:cNvPr>
          <p:cNvCxnSpPr/>
          <p:nvPr/>
        </p:nvCxnSpPr>
        <p:spPr>
          <a:xfrm>
            <a:off x="328074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E77BEBD-38B8-F5A1-9C98-23BC57ECB553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BCE7A0-BA7A-ECDB-B4B2-020C4182FBEC}"/>
              </a:ext>
            </a:extLst>
          </p:cNvPr>
          <p:cNvSpPr txBox="1"/>
          <p:nvPr/>
        </p:nvSpPr>
        <p:spPr>
          <a:xfrm>
            <a:off x="3873000" y="5347977"/>
            <a:ext cx="10800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-25000">
                <a:solidFill>
                  <a:schemeClr val="bg1"/>
                </a:solidFill>
                <a:latin typeface="+mn-ea"/>
              </a:rPr>
              <a:t>n+1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State (S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19E6AA-AA56-27F3-896F-B3E6AF0397B2}"/>
              </a:ext>
            </a:extLst>
          </p:cNvPr>
          <p:cNvSpPr txBox="1"/>
          <p:nvPr/>
        </p:nvSpPr>
        <p:spPr>
          <a:xfrm>
            <a:off x="210874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</a:t>
            </a: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3669CE-9BB1-F29B-7572-5B65B158397A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786412-BA87-9CF4-72B0-CD95DED89540}"/>
              </a:ext>
            </a:extLst>
          </p:cNvPr>
          <p:cNvSpPr/>
          <p:nvPr/>
        </p:nvSpPr>
        <p:spPr>
          <a:xfrm>
            <a:off x="3873000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B76B18-270F-EA19-C488-5BEA51F295E1}"/>
              </a:ext>
            </a:extLst>
          </p:cNvPr>
          <p:cNvSpPr/>
          <p:nvPr/>
        </p:nvSpPr>
        <p:spPr>
          <a:xfrm>
            <a:off x="2108744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145C739-A493-5AA5-C207-E5E4E765E2E6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D8AC9B7-15AB-66AA-4BB3-F3FD895BF324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D533E57-AD31-9259-FA9B-EBC76A3CB477}"/>
              </a:ext>
            </a:extLst>
          </p:cNvPr>
          <p:cNvCxnSpPr/>
          <p:nvPr/>
        </p:nvCxnSpPr>
        <p:spPr>
          <a:xfrm>
            <a:off x="328074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41A46FD-8AD0-0451-C2BF-74DEA966CB2B}"/>
              </a:ext>
            </a:extLst>
          </p:cNvPr>
          <p:cNvCxnSpPr/>
          <p:nvPr/>
        </p:nvCxnSpPr>
        <p:spPr>
          <a:xfrm>
            <a:off x="328074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7522D20-36DD-7564-DD16-B164E3F321E1}"/>
              </a:ext>
            </a:extLst>
          </p:cNvPr>
          <p:cNvSpPr txBox="1"/>
          <p:nvPr/>
        </p:nvSpPr>
        <p:spPr>
          <a:xfrm>
            <a:off x="344488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81A339-C6D1-DE05-C715-BED870418CFA}"/>
              </a:ext>
            </a:extLst>
          </p:cNvPr>
          <p:cNvSpPr txBox="1"/>
          <p:nvPr/>
        </p:nvSpPr>
        <p:spPr>
          <a:xfrm>
            <a:off x="3873000" y="3375263"/>
            <a:ext cx="1080000" cy="10156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-25000">
                <a:solidFill>
                  <a:schemeClr val="bg1"/>
                </a:solidFill>
                <a:latin typeface="+mn-ea"/>
              </a:rPr>
              <a:t>n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State (S</a:t>
            </a:r>
            <a:r>
              <a:rPr lang="en-US" altLang="ko-KR" sz="1200" b="1" baseline="-25000">
                <a:solidFill>
                  <a:schemeClr val="bg1"/>
                </a:solidFill>
                <a:latin typeface="+mn-ea"/>
              </a:rPr>
              <a:t>n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B4652D-01F5-A341-17AD-6AEEBDE2573E}"/>
              </a:ext>
            </a:extLst>
          </p:cNvPr>
          <p:cNvSpPr txBox="1"/>
          <p:nvPr/>
        </p:nvSpPr>
        <p:spPr>
          <a:xfrm>
            <a:off x="210874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</a:t>
            </a: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5" name="연결선: 꺾임 105">
            <a:extLst>
              <a:ext uri="{FF2B5EF4-FFF2-40B4-BE49-F238E27FC236}">
                <a16:creationId xmlns:a16="http://schemas.microsoft.com/office/drawing/2014/main" id="{0906A00E-4C4F-8A68-0A36-9807861C9A68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 flipH="1">
            <a:off x="344488" y="4005263"/>
            <a:ext cx="4608512" cy="1758213"/>
          </a:xfrm>
          <a:prstGeom prst="bentConnector5">
            <a:avLst>
              <a:gd name="adj1" fmla="val -4960"/>
              <a:gd name="adj2" fmla="val 5610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37E4812-B980-372A-3E20-7CBD360A686A}"/>
              </a:ext>
            </a:extLst>
          </p:cNvPr>
          <p:cNvCxnSpPr>
            <a:cxnSpLocks/>
          </p:cNvCxnSpPr>
          <p:nvPr/>
        </p:nvCxnSpPr>
        <p:spPr>
          <a:xfrm>
            <a:off x="2432720" y="2780928"/>
            <a:ext cx="0" cy="4679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165B147-AFA7-F140-092B-A2D94806D9FB}"/>
              </a:ext>
            </a:extLst>
          </p:cNvPr>
          <p:cNvCxnSpPr>
            <a:cxnSpLocks/>
          </p:cNvCxnSpPr>
          <p:nvPr/>
        </p:nvCxnSpPr>
        <p:spPr>
          <a:xfrm>
            <a:off x="2758483" y="2780928"/>
            <a:ext cx="0" cy="4679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4F549C-14ED-AFAF-FF3C-DD3B5D370BC0}"/>
              </a:ext>
            </a:extLst>
          </p:cNvPr>
          <p:cNvCxnSpPr>
            <a:cxnSpLocks/>
          </p:cNvCxnSpPr>
          <p:nvPr/>
        </p:nvCxnSpPr>
        <p:spPr>
          <a:xfrm>
            <a:off x="2432720" y="4761288"/>
            <a:ext cx="0" cy="4679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57ED90B-DE76-F91B-5D70-DA00D88E9DD0}"/>
              </a:ext>
            </a:extLst>
          </p:cNvPr>
          <p:cNvCxnSpPr>
            <a:cxnSpLocks/>
          </p:cNvCxnSpPr>
          <p:nvPr/>
        </p:nvCxnSpPr>
        <p:spPr>
          <a:xfrm>
            <a:off x="2758483" y="4761288"/>
            <a:ext cx="0" cy="4679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105">
            <a:extLst>
              <a:ext uri="{FF2B5EF4-FFF2-40B4-BE49-F238E27FC236}">
                <a16:creationId xmlns:a16="http://schemas.microsoft.com/office/drawing/2014/main" id="{DB47B24A-7AC5-3948-D11E-740BB7C8FF50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 flipH="1">
            <a:off x="344488" y="2042875"/>
            <a:ext cx="4608512" cy="1747887"/>
          </a:xfrm>
          <a:prstGeom prst="bentConnector5">
            <a:avLst>
              <a:gd name="adj1" fmla="val -4960"/>
              <a:gd name="adj2" fmla="val 56136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EBD3305-956B-541F-D04C-AB0ED2D80A05}"/>
              </a:ext>
            </a:extLst>
          </p:cNvPr>
          <p:cNvSpPr txBox="1"/>
          <p:nvPr/>
        </p:nvSpPr>
        <p:spPr>
          <a:xfrm>
            <a:off x="6969125" y="1412776"/>
            <a:ext cx="2592388" cy="24622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Environment Model (</a:t>
            </a:r>
            <a:r>
              <a:rPr lang="ko-KR" altLang="en-US" sz="1400">
                <a:latin typeface="+mn-ea"/>
              </a:rPr>
              <a:t>환경 모델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State (</a:t>
            </a:r>
            <a:r>
              <a:rPr lang="ko-KR" altLang="en-US" sz="1400">
                <a:latin typeface="+mn-ea"/>
              </a:rPr>
              <a:t>상태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Action (</a:t>
            </a:r>
            <a:r>
              <a:rPr lang="ko-KR" altLang="en-US" sz="1400">
                <a:latin typeface="+mn-ea"/>
              </a:rPr>
              <a:t>행동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Reward (</a:t>
            </a:r>
            <a:r>
              <a:rPr lang="ko-KR" altLang="en-US" sz="1400">
                <a:latin typeface="+mn-ea"/>
              </a:rPr>
              <a:t>보상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RL (Reinforcement Learning,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29221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BD3305-956B-541F-D04C-AB0ED2D80A05}"/>
              </a:ext>
            </a:extLst>
          </p:cNvPr>
          <p:cNvSpPr txBox="1"/>
          <p:nvPr/>
        </p:nvSpPr>
        <p:spPr>
          <a:xfrm>
            <a:off x="6969125" y="1412776"/>
            <a:ext cx="2592388" cy="246221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Environment Model (</a:t>
            </a:r>
            <a:r>
              <a:rPr lang="ko-KR" altLang="en-US" sz="1400">
                <a:latin typeface="+mn-ea"/>
              </a:rPr>
              <a:t>환경 모델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State (</a:t>
            </a:r>
            <a:r>
              <a:rPr lang="ko-KR" altLang="en-US" sz="1400">
                <a:latin typeface="+mn-ea"/>
              </a:rPr>
              <a:t>상태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Action (</a:t>
            </a:r>
            <a:r>
              <a:rPr lang="ko-KR" altLang="en-US" sz="1400">
                <a:latin typeface="+mn-ea"/>
              </a:rPr>
              <a:t>행동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Reward (</a:t>
            </a:r>
            <a:r>
              <a:rPr lang="ko-KR" altLang="en-US" sz="1400">
                <a:latin typeface="+mn-ea"/>
              </a:rPr>
              <a:t>보상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RL (Reinforcement Learning,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402521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5FFD9E-5BDC-41B4-1BF0-905B9CA1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4511861"/>
            <a:ext cx="3871867" cy="20162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18E7BE-09E1-607F-F02C-6D094BEF6A8D}"/>
              </a:ext>
            </a:extLst>
          </p:cNvPr>
          <p:cNvSpPr/>
          <p:nvPr/>
        </p:nvSpPr>
        <p:spPr>
          <a:xfrm>
            <a:off x="344528" y="4079912"/>
            <a:ext cx="4608472" cy="2520000"/>
          </a:xfrm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  <a:endParaRPr lang="ko-KR" altLang="en-US" sz="1600">
              <a:latin typeface="+mn-ea"/>
            </a:endParaRPr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7CFFE8AB-2CE9-7349-0F4B-4E7D851F348D}"/>
              </a:ext>
            </a:extLst>
          </p:cNvPr>
          <p:cNvSpPr txBox="1">
            <a:spLocks/>
          </p:cNvSpPr>
          <p:nvPr/>
        </p:nvSpPr>
        <p:spPr>
          <a:xfrm>
            <a:off x="344488" y="1422033"/>
            <a:ext cx="6624637" cy="27761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en-US" altLang="ko-KR" sz="1400">
                <a:latin typeface="+mn-ea"/>
              </a:rPr>
              <a:t>State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상태</a:t>
            </a:r>
            <a:r>
              <a:rPr lang="en-US" altLang="ko-KR" sz="1400">
                <a:latin typeface="+mn-ea"/>
              </a:rPr>
              <a:t>)		: S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 </a:t>
            </a:r>
          </a:p>
          <a:p>
            <a:pPr lvl="1"/>
            <a:r>
              <a:rPr lang="en-US" altLang="ko-KR" sz="1400">
                <a:latin typeface="+mn-ea"/>
              </a:rPr>
              <a:t>Action (</a:t>
            </a:r>
            <a:r>
              <a:rPr lang="ko-KR" altLang="en-US" sz="1400">
                <a:latin typeface="+mn-ea"/>
              </a:rPr>
              <a:t>행동</a:t>
            </a:r>
            <a:r>
              <a:rPr lang="en-US" altLang="ko-KR" sz="1400">
                <a:latin typeface="+mn-ea"/>
              </a:rPr>
              <a:t>)		: A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 </a:t>
            </a:r>
          </a:p>
          <a:p>
            <a:pPr lvl="1"/>
            <a:r>
              <a:rPr lang="en-US" altLang="ko-KR" sz="1400">
                <a:latin typeface="+mn-ea"/>
              </a:rPr>
              <a:t>Reward (</a:t>
            </a:r>
            <a:r>
              <a:rPr lang="ko-KR" altLang="en-US" sz="1400">
                <a:latin typeface="+mn-ea"/>
              </a:rPr>
              <a:t>보상</a:t>
            </a:r>
            <a:r>
              <a:rPr lang="en-US" altLang="ko-KR" sz="1400">
                <a:latin typeface="+mn-ea"/>
              </a:rPr>
              <a:t>)	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R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 (S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, A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, S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Output</a:t>
            </a:r>
          </a:p>
          <a:p>
            <a:pPr lvl="1"/>
            <a:r>
              <a:rPr lang="en-US" altLang="ko-KR" sz="1400">
                <a:latin typeface="+mn-ea"/>
              </a:rPr>
              <a:t>State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상태</a:t>
            </a:r>
            <a:r>
              <a:rPr lang="en-US" altLang="ko-KR" sz="1400">
                <a:latin typeface="+mn-ea"/>
              </a:rPr>
              <a:t>)		: S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  </a:t>
            </a:r>
          </a:p>
          <a:p>
            <a:pPr lvl="1"/>
            <a:r>
              <a:rPr lang="en-US" altLang="ko-KR" sz="1400">
                <a:latin typeface="+mn-ea"/>
              </a:rPr>
              <a:t>Action (</a:t>
            </a:r>
            <a:r>
              <a:rPr lang="ko-KR" altLang="en-US" sz="1400">
                <a:latin typeface="+mn-ea"/>
              </a:rPr>
              <a:t>행동</a:t>
            </a:r>
            <a:r>
              <a:rPr lang="en-US" altLang="ko-KR" sz="1400">
                <a:latin typeface="+mn-ea"/>
              </a:rPr>
              <a:t>)		: A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  </a:t>
            </a:r>
          </a:p>
          <a:p>
            <a:pPr lvl="1"/>
            <a:r>
              <a:rPr lang="en-US" altLang="ko-KR" sz="1400">
                <a:latin typeface="+mn-ea"/>
              </a:rPr>
              <a:t>Reward (</a:t>
            </a:r>
            <a:r>
              <a:rPr lang="ko-KR" altLang="en-US" sz="1400">
                <a:latin typeface="+mn-ea"/>
              </a:rPr>
              <a:t>보상</a:t>
            </a:r>
            <a:r>
              <a:rPr lang="en-US" altLang="ko-KR" sz="1400">
                <a:latin typeface="+mn-ea"/>
              </a:rPr>
              <a:t>)	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R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 (S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, A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, S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)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71769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830A30-1EC2-2377-76A9-2B3A7C15995E}"/>
              </a:ext>
            </a:extLst>
          </p:cNvPr>
          <p:cNvSpPr/>
          <p:nvPr/>
        </p:nvSpPr>
        <p:spPr>
          <a:xfrm>
            <a:off x="8055340" y="4004955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0E14AB7-7EFC-BE1D-B377-1F4C5A85E358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6249064" y="4689000"/>
            <a:ext cx="1806276" cy="575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8EB38B-1FCE-FE17-B02E-AF00FCB7F758}"/>
              </a:ext>
            </a:extLst>
          </p:cNvPr>
          <p:cNvSpPr/>
          <p:nvPr/>
        </p:nvSpPr>
        <p:spPr>
          <a:xfrm>
            <a:off x="5529064" y="3429000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A5FFD9E-5BDC-41B4-1BF0-905B9CA19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844824"/>
            <a:ext cx="3871867" cy="201622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18E7BE-09E1-607F-F02C-6D094BEF6A8D}"/>
              </a:ext>
            </a:extLst>
          </p:cNvPr>
          <p:cNvSpPr/>
          <p:nvPr/>
        </p:nvSpPr>
        <p:spPr>
          <a:xfrm>
            <a:off x="344528" y="1412875"/>
            <a:ext cx="4608472" cy="2520000"/>
          </a:xfrm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  <a:endParaRPr lang="ko-KR" altLang="en-US" sz="1600">
              <a:latin typeface="+mn-ea"/>
            </a:endParaRPr>
          </a:p>
        </p:txBody>
      </p:sp>
      <p:sp>
        <p:nvSpPr>
          <p:cNvPr id="21" name="내용 개체 틀 4">
            <a:extLst>
              <a:ext uri="{FF2B5EF4-FFF2-40B4-BE49-F238E27FC236}">
                <a16:creationId xmlns:a16="http://schemas.microsoft.com/office/drawing/2014/main" id="{7CFFE8AB-2CE9-7349-0F4B-4E7D851F348D}"/>
              </a:ext>
            </a:extLst>
          </p:cNvPr>
          <p:cNvSpPr txBox="1">
            <a:spLocks/>
          </p:cNvSpPr>
          <p:nvPr/>
        </p:nvSpPr>
        <p:spPr>
          <a:xfrm>
            <a:off x="344488" y="4004955"/>
            <a:ext cx="6624637" cy="27761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en-US" altLang="ko-KR" sz="1400">
                <a:latin typeface="+mn-ea"/>
              </a:rPr>
              <a:t>State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상태</a:t>
            </a:r>
            <a:r>
              <a:rPr lang="en-US" altLang="ko-KR" sz="1400">
                <a:latin typeface="+mn-ea"/>
              </a:rPr>
              <a:t>)		: S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 </a:t>
            </a:r>
          </a:p>
          <a:p>
            <a:pPr lvl="1"/>
            <a:r>
              <a:rPr lang="en-US" altLang="ko-KR" sz="1400">
                <a:latin typeface="+mn-ea"/>
              </a:rPr>
              <a:t>Action (</a:t>
            </a:r>
            <a:r>
              <a:rPr lang="ko-KR" altLang="en-US" sz="1400">
                <a:latin typeface="+mn-ea"/>
              </a:rPr>
              <a:t>행동</a:t>
            </a:r>
            <a:r>
              <a:rPr lang="en-US" altLang="ko-KR" sz="1400">
                <a:latin typeface="+mn-ea"/>
              </a:rPr>
              <a:t>)		: A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 </a:t>
            </a:r>
          </a:p>
          <a:p>
            <a:pPr lvl="1"/>
            <a:r>
              <a:rPr lang="en-US" altLang="ko-KR" sz="1400">
                <a:latin typeface="+mn-ea"/>
              </a:rPr>
              <a:t>Reward (</a:t>
            </a:r>
            <a:r>
              <a:rPr lang="ko-KR" altLang="en-US" sz="1400">
                <a:latin typeface="+mn-ea"/>
              </a:rPr>
              <a:t>보상</a:t>
            </a:r>
            <a:r>
              <a:rPr lang="en-US" altLang="ko-KR" sz="1400">
                <a:latin typeface="+mn-ea"/>
              </a:rPr>
              <a:t>)	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R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 (S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, A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, S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Output</a:t>
            </a:r>
          </a:p>
          <a:p>
            <a:pPr lvl="1"/>
            <a:r>
              <a:rPr lang="en-US" altLang="ko-KR" sz="1400">
                <a:latin typeface="+mn-ea"/>
              </a:rPr>
              <a:t>State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상태</a:t>
            </a:r>
            <a:r>
              <a:rPr lang="en-US" altLang="ko-KR" sz="1400">
                <a:latin typeface="+mn-ea"/>
              </a:rPr>
              <a:t>)		: S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  </a:t>
            </a:r>
          </a:p>
          <a:p>
            <a:pPr lvl="1"/>
            <a:r>
              <a:rPr lang="en-US" altLang="ko-KR" sz="1400">
                <a:latin typeface="+mn-ea"/>
              </a:rPr>
              <a:t>Action (</a:t>
            </a:r>
            <a:r>
              <a:rPr lang="ko-KR" altLang="en-US" sz="1400">
                <a:latin typeface="+mn-ea"/>
              </a:rPr>
              <a:t>행동</a:t>
            </a:r>
            <a:r>
              <a:rPr lang="en-US" altLang="ko-KR" sz="1400">
                <a:latin typeface="+mn-ea"/>
              </a:rPr>
              <a:t>)		: A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  </a:t>
            </a:r>
          </a:p>
          <a:p>
            <a:pPr lvl="1"/>
            <a:r>
              <a:rPr lang="en-US" altLang="ko-KR" sz="1400">
                <a:latin typeface="+mn-ea"/>
              </a:rPr>
              <a:t>Reward (</a:t>
            </a:r>
            <a:r>
              <a:rPr lang="ko-KR" altLang="en-US" sz="1400">
                <a:latin typeface="+mn-ea"/>
              </a:rPr>
              <a:t>보상</a:t>
            </a:r>
            <a:r>
              <a:rPr lang="en-US" altLang="ko-KR" sz="1400">
                <a:latin typeface="+mn-ea"/>
              </a:rPr>
              <a:t>)	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R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 (S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, A</a:t>
            </a:r>
            <a:r>
              <a:rPr lang="en-US" altLang="ko-KR" sz="1400" baseline="-25000">
                <a:latin typeface="+mn-ea"/>
              </a:rPr>
              <a:t>n</a:t>
            </a:r>
            <a:r>
              <a:rPr lang="en-US" altLang="ko-KR" sz="1400">
                <a:latin typeface="+mn-ea"/>
              </a:rPr>
              <a:t>, S</a:t>
            </a:r>
            <a:r>
              <a:rPr lang="en-US" altLang="ko-KR" sz="1400" baseline="-25000">
                <a:latin typeface="+mn-ea"/>
              </a:rPr>
              <a:t>n+1</a:t>
            </a:r>
            <a:r>
              <a:rPr lang="en-US" altLang="ko-KR" sz="1400">
                <a:latin typeface="+mn-ea"/>
              </a:rPr>
              <a:t>)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994526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14633E9-136E-2AA1-D4D9-71F7056AF45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내부에서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8A45117-6EAF-5163-A6F1-E9AC81C861DC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92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1633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F9B3B877-0C6F-F99B-EC9C-77632FE2E581}"/>
              </a:ext>
            </a:extLst>
          </p:cNvPr>
          <p:cNvSpPr txBox="1">
            <a:spLocks/>
          </p:cNvSpPr>
          <p:nvPr/>
        </p:nvSpPr>
        <p:spPr>
          <a:xfrm>
            <a:off x="344488" y="4063249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4ADA34-993E-B8A9-124A-2FB4EDC61384}"/>
              </a:ext>
            </a:extLst>
          </p:cNvPr>
          <p:cNvSpPr txBox="1">
            <a:spLocks/>
          </p:cNvSpPr>
          <p:nvPr/>
        </p:nvSpPr>
        <p:spPr>
          <a:xfrm>
            <a:off x="344488" y="4098558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31935</TotalTime>
  <Words>16817</Words>
  <Application>Microsoft Macintosh PowerPoint</Application>
  <PresentationFormat>A4 용지(210x297mm)</PresentationFormat>
  <Paragraphs>3616</Paragraphs>
  <Slides>222</Slides>
  <Notes>201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222</vt:i4>
      </vt:variant>
    </vt:vector>
  </HeadingPairs>
  <TitlesOfParts>
    <vt:vector size="232" baseType="lpstr">
      <vt:lpstr>-apple-system</vt:lpstr>
      <vt:lpstr>맑은 고딕</vt:lpstr>
      <vt:lpstr>SF Mono</vt:lpstr>
      <vt:lpstr>Arial</vt:lpstr>
      <vt:lpstr>Cambria Math</vt:lpstr>
      <vt:lpstr>Menlo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Deep Learning 응용</vt:lpstr>
      <vt:lpstr>Deep Learning 응용</vt:lpstr>
      <vt:lpstr>Deep Learning 응용</vt:lpstr>
      <vt:lpstr>Deep Learning 응용</vt:lpstr>
      <vt:lpstr>Deep Learning 응용</vt:lpstr>
      <vt:lpstr>Deep Learning 응용</vt:lpstr>
      <vt:lpstr>Deep Learning 응용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3705</cp:revision>
  <cp:lastPrinted>2022-05-11T11:02:30Z</cp:lastPrinted>
  <dcterms:created xsi:type="dcterms:W3CDTF">2006-10-05T04:04:58Z</dcterms:created>
  <dcterms:modified xsi:type="dcterms:W3CDTF">2023-08-17T08:59:34Z</dcterms:modified>
</cp:coreProperties>
</file>